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8" r:id="rId3"/>
    <p:sldId id="354" r:id="rId4"/>
    <p:sldId id="383" r:id="rId5"/>
    <p:sldId id="384" r:id="rId6"/>
    <p:sldId id="386" r:id="rId7"/>
    <p:sldId id="357" r:id="rId8"/>
    <p:sldId id="290"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9B17673B-FD3D-484E-A067-9C53128D36DC}">
          <p14:sldIdLst>
            <p14:sldId id="256"/>
          </p14:sldIdLst>
        </p14:section>
        <p14:section name="Section 1" id="{168466BB-9BA0-4C08-BF23-E3A7BC681223}">
          <p14:sldIdLst>
            <p14:sldId id="258"/>
            <p14:sldId id="354"/>
            <p14:sldId id="383"/>
            <p14:sldId id="384"/>
            <p14:sldId id="386"/>
            <p14:sldId id="357"/>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D43"/>
    <a:srgbClr val="70AD47"/>
    <a:srgbClr val="4472C4"/>
    <a:srgbClr val="FFF3E4"/>
    <a:srgbClr val="223D3D"/>
    <a:srgbClr val="9B9A98"/>
    <a:srgbClr val="B89A75"/>
    <a:srgbClr val="690D2C"/>
    <a:srgbClr val="2F0F36"/>
    <a:srgbClr val="220C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28775" autoAdjust="0"/>
  </p:normalViewPr>
  <p:slideViewPr>
    <p:cSldViewPr snapToGrid="0">
      <p:cViewPr varScale="1">
        <p:scale>
          <a:sx n="44" d="100"/>
          <a:sy n="44" d="100"/>
        </p:scale>
        <p:origin x="4636" y="20"/>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92E2F5-5A9E-4C37-9242-11C012B1FD91}" type="datetimeFigureOut">
              <a:rPr lang="fr-FR" smtClean="0"/>
              <a:t>04/01/2025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C1586D-17F2-4C88-A082-0FD381E411FB}" type="slidenum">
              <a:rPr lang="fr-FR" smtClean="0"/>
              <a:t>‹N°›</a:t>
            </a:fld>
            <a:endParaRPr lang="fr-FR"/>
          </a:p>
        </p:txBody>
      </p:sp>
    </p:spTree>
    <p:extLst>
      <p:ext uri="{BB962C8B-B14F-4D97-AF65-F5344CB8AC3E}">
        <p14:creationId xmlns:p14="http://schemas.microsoft.com/office/powerpoint/2010/main" val="585873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7C1586D-17F2-4C88-A082-0FD381E411FB}" type="slidenum">
              <a:rPr lang="fr-FR" smtClean="0"/>
              <a:t>1</a:t>
            </a:fld>
            <a:endParaRPr lang="fr-FR" dirty="0"/>
          </a:p>
        </p:txBody>
      </p:sp>
    </p:spTree>
    <p:extLst>
      <p:ext uri="{BB962C8B-B14F-4D97-AF65-F5344CB8AC3E}">
        <p14:creationId xmlns:p14="http://schemas.microsoft.com/office/powerpoint/2010/main" val="3810993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a:p>
        </p:txBody>
      </p:sp>
      <p:sp>
        <p:nvSpPr>
          <p:cNvPr id="4" name="Espace réservé du numéro de diapositive 3"/>
          <p:cNvSpPr>
            <a:spLocks noGrp="1"/>
          </p:cNvSpPr>
          <p:nvPr>
            <p:ph type="sldNum" sz="quarter" idx="5"/>
          </p:nvPr>
        </p:nvSpPr>
        <p:spPr/>
        <p:txBody>
          <a:bodyPr/>
          <a:lstStyle/>
          <a:p>
            <a:fld id="{D7C1586D-17F2-4C88-A082-0FD381E411FB}" type="slidenum">
              <a:rPr lang="fr-FR" smtClean="0"/>
              <a:t>2</a:t>
            </a:fld>
            <a:endParaRPr lang="fr-FR"/>
          </a:p>
        </p:txBody>
      </p:sp>
    </p:spTree>
    <p:extLst>
      <p:ext uri="{BB962C8B-B14F-4D97-AF65-F5344CB8AC3E}">
        <p14:creationId xmlns:p14="http://schemas.microsoft.com/office/powerpoint/2010/main" val="2994508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a:p>
            <a:pPr>
              <a:lnSpc>
                <a:spcPct val="107000"/>
              </a:lnSpc>
              <a:spcBef>
                <a:spcPts val="600"/>
              </a:spcBef>
              <a:spcAft>
                <a:spcPts val="800"/>
              </a:spcAft>
            </a:pPr>
            <a:r>
              <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rPr>
              <a:t>Comme vous l’aurez lu dans mon mémoire:</a:t>
            </a:r>
            <a:br>
              <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rPr>
            </a:br>
            <a:br>
              <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rPr>
            </a:br>
            <a:r>
              <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rPr>
              <a:t>J’ai éffectuer une analyse du marché afin de mieux connaitre les user finaux et savoir sur quel technologie il fallait ce lancer.</a:t>
            </a:r>
          </a:p>
          <a:p>
            <a:pPr>
              <a:lnSpc>
                <a:spcPct val="107000"/>
              </a:lnSpc>
              <a:spcBef>
                <a:spcPts val="600"/>
              </a:spcBef>
              <a:spcAft>
                <a:spcPts val="800"/>
              </a:spcAft>
            </a:pPr>
            <a:endPar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p>
            <a:pPr marL="285750" indent="-285750">
              <a:lnSpc>
                <a:spcPct val="107000"/>
              </a:lnSpc>
              <a:spcBef>
                <a:spcPts val="600"/>
              </a:spcBef>
              <a:spcAft>
                <a:spcPts val="800"/>
              </a:spcAft>
              <a:buFontTx/>
              <a:buChar char="-"/>
            </a:pPr>
            <a:r>
              <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rPr>
              <a:t>Le marché immobilier étant en pleine évolution avec l'arrivée de nouvelles technologies et de nouveaux modèles d'affaires.</a:t>
            </a:r>
          </a:p>
          <a:p>
            <a:pPr marL="285750" indent="-285750">
              <a:lnSpc>
                <a:spcPct val="107000"/>
              </a:lnSpc>
              <a:spcBef>
                <a:spcPts val="600"/>
              </a:spcBef>
              <a:spcAft>
                <a:spcPts val="800"/>
              </a:spcAft>
              <a:buFontTx/>
              <a:buChar char="-"/>
            </a:pPr>
            <a:r>
              <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rPr>
              <a:t>Les recherches immobilières sont principalement effectuées par des femmes. </a:t>
            </a:r>
          </a:p>
          <a:p>
            <a:pPr marL="285750" indent="-285750">
              <a:lnSpc>
                <a:spcPct val="107000"/>
              </a:lnSpc>
              <a:spcBef>
                <a:spcPts val="600"/>
              </a:spcBef>
              <a:spcAft>
                <a:spcPts val="800"/>
              </a:spcAft>
              <a:buFontTx/>
              <a:buChar char="-"/>
            </a:pPr>
            <a:r>
              <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rPr>
              <a:t>Une opportunité ce voie dans les applications immobilières pour créer une application qui concentre et propose des services à distance pour les clients acheteurs ou vendeurs immobilier.</a:t>
            </a:r>
          </a:p>
          <a:p>
            <a:pPr marL="285750" indent="-285750">
              <a:lnSpc>
                <a:spcPct val="107000"/>
              </a:lnSpc>
              <a:spcBef>
                <a:spcPts val="600"/>
              </a:spcBef>
              <a:spcAft>
                <a:spcPts val="800"/>
              </a:spcAft>
              <a:buFontTx/>
              <a:buChar char="-"/>
            </a:pPr>
            <a:r>
              <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rPr>
              <a:t>La maîtrise des données est cruciale et les pouvoirs publics commence a vouloir répértorier les donnée du marchée immobilie.</a:t>
            </a:r>
          </a:p>
          <a:p>
            <a:pPr>
              <a:lnSpc>
                <a:spcPct val="107000"/>
              </a:lnSpc>
              <a:spcBef>
                <a:spcPts val="600"/>
              </a:spcBef>
              <a:spcAft>
                <a:spcPts val="800"/>
              </a:spcAft>
            </a:pPr>
            <a:endPar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07000"/>
              </a:lnSpc>
              <a:spcBef>
                <a:spcPts val="600"/>
              </a:spcBef>
              <a:spcAft>
                <a:spcPts val="800"/>
              </a:spcAft>
            </a:pPr>
            <a:r>
              <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rPr>
              <a:t>Ainsi, j’ai indiqué que la création d'une application immobilier en PWA peut être une stratégie gagnante pour les professionnels de l'immobilier qui souhaitent se démarquer dans un marché en pleine évolution. Il est important de prendre en compte les besoins et les attentes des utilisateurs, de maîtriser les données et de trouver un équilibre entre la protection de la vie privée et les opportunités de profilage offertes par le big data.</a:t>
            </a:r>
          </a:p>
        </p:txBody>
      </p:sp>
      <p:sp>
        <p:nvSpPr>
          <p:cNvPr id="4" name="Espace réservé du numéro de diapositive 3"/>
          <p:cNvSpPr>
            <a:spLocks noGrp="1"/>
          </p:cNvSpPr>
          <p:nvPr>
            <p:ph type="sldNum" sz="quarter" idx="5"/>
          </p:nvPr>
        </p:nvSpPr>
        <p:spPr/>
        <p:txBody>
          <a:bodyPr/>
          <a:lstStyle/>
          <a:p>
            <a:fld id="{D7C1586D-17F2-4C88-A082-0FD381E411FB}" type="slidenum">
              <a:rPr lang="fr-FR" smtClean="0"/>
              <a:t>3</a:t>
            </a:fld>
            <a:endParaRPr lang="fr-FR"/>
          </a:p>
        </p:txBody>
      </p:sp>
    </p:spTree>
    <p:extLst>
      <p:ext uri="{BB962C8B-B14F-4D97-AF65-F5344CB8AC3E}">
        <p14:creationId xmlns:p14="http://schemas.microsoft.com/office/powerpoint/2010/main" val="4110000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362CB-E59B-E8D6-F96A-E93D99CA473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8A46628-ADCF-1167-1ABE-90FBF89B32E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7E428CB-E3BB-0BB6-2421-2169E1293C07}"/>
              </a:ext>
            </a:extLst>
          </p:cNvPr>
          <p:cNvSpPr>
            <a:spLocks noGrp="1"/>
          </p:cNvSpPr>
          <p:nvPr>
            <p:ph type="body" idx="1"/>
          </p:nvPr>
        </p:nvSpPr>
        <p:spPr/>
        <p:txBody>
          <a:bodyPr/>
          <a:lstStyle/>
          <a:p>
            <a:pPr>
              <a:lnSpc>
                <a:spcPct val="107000"/>
              </a:lnSpc>
              <a:spcBef>
                <a:spcPts val="600"/>
              </a:spcBef>
              <a:spcAft>
                <a:spcPts val="800"/>
              </a:spcAft>
            </a:pPr>
            <a:r>
              <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rPr>
              <a:t>En ce qui concerne ma seconde mission de réparation du code existant et de résolution des problèmes de compatibilité </a:t>
            </a:r>
          </a:p>
          <a:p>
            <a:pPr>
              <a:lnSpc>
                <a:spcPct val="107000"/>
              </a:lnSpc>
              <a:spcBef>
                <a:spcPts val="600"/>
              </a:spcBef>
              <a:spcAft>
                <a:spcPts val="800"/>
              </a:spcAft>
            </a:pPr>
            <a:endPar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07000"/>
              </a:lnSpc>
              <a:spcBef>
                <a:spcPts val="600"/>
              </a:spcBef>
              <a:spcAft>
                <a:spcPts val="800"/>
              </a:spcAft>
            </a:pPr>
            <a:r>
              <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rPr>
              <a:t>C’elle ci a été un défi complexe et risqué qui a nécessité une grande quantité de travail et de recherche.</a:t>
            </a:r>
          </a:p>
          <a:p>
            <a:pPr>
              <a:lnSpc>
                <a:spcPct val="107000"/>
              </a:lnSpc>
              <a:spcBef>
                <a:spcPts val="600"/>
              </a:spcBef>
              <a:spcAft>
                <a:spcPts val="800"/>
              </a:spcAft>
            </a:pPr>
            <a:endPar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07000"/>
              </a:lnSpc>
              <a:spcBef>
                <a:spcPts val="600"/>
              </a:spcBef>
              <a:spcAft>
                <a:spcPts val="800"/>
              </a:spcAft>
            </a:pPr>
            <a:r>
              <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rPr>
              <a:t>Étant donné la complexité et les risques associés à cette mission, j'ai dû me concentrer sur la partie test technique du code et quelques mises à jour entre PHP et Laravel. Je n'ai pas pu prendre en charge l'ensemble de la mission en raison de la nécessité d'un support technique spécialisé et d'une expertise approfondie. </a:t>
            </a:r>
          </a:p>
          <a:p>
            <a:pPr>
              <a:lnSpc>
                <a:spcPct val="107000"/>
              </a:lnSpc>
              <a:spcBef>
                <a:spcPts val="600"/>
              </a:spcBef>
              <a:spcAft>
                <a:spcPts val="800"/>
              </a:spcAft>
            </a:pPr>
            <a:endPar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07000"/>
              </a:lnSpc>
              <a:spcBef>
                <a:spcPts val="600"/>
              </a:spcBef>
              <a:spcAft>
                <a:spcPts val="800"/>
              </a:spcAft>
            </a:pPr>
            <a:r>
              <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rPr>
              <a:t>Heureusement, j'ai pu bénéficier du soutien technique de Heroku et de la guidance de mon maitre de stage, qui m'ont aidé à naviguer dans les complexités de cette mission et à atteindre les objectifs que j'avais fixés.</a:t>
            </a:r>
          </a:p>
        </p:txBody>
      </p:sp>
      <p:sp>
        <p:nvSpPr>
          <p:cNvPr id="4" name="Espace réservé du numéro de diapositive 3">
            <a:extLst>
              <a:ext uri="{FF2B5EF4-FFF2-40B4-BE49-F238E27FC236}">
                <a16:creationId xmlns:a16="http://schemas.microsoft.com/office/drawing/2014/main" id="{BDEF9C7C-EDE0-6226-5223-BDA7415D94F1}"/>
              </a:ext>
            </a:extLst>
          </p:cNvPr>
          <p:cNvSpPr>
            <a:spLocks noGrp="1"/>
          </p:cNvSpPr>
          <p:nvPr>
            <p:ph type="sldNum" sz="quarter" idx="5"/>
          </p:nvPr>
        </p:nvSpPr>
        <p:spPr/>
        <p:txBody>
          <a:bodyPr/>
          <a:lstStyle/>
          <a:p>
            <a:fld id="{D7C1586D-17F2-4C88-A082-0FD381E411FB}" type="slidenum">
              <a:rPr lang="fr-FR" smtClean="0"/>
              <a:t>4</a:t>
            </a:fld>
            <a:endParaRPr lang="fr-FR"/>
          </a:p>
        </p:txBody>
      </p:sp>
    </p:spTree>
    <p:extLst>
      <p:ext uri="{BB962C8B-B14F-4D97-AF65-F5344CB8AC3E}">
        <p14:creationId xmlns:p14="http://schemas.microsoft.com/office/powerpoint/2010/main" val="1816302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367A2-54D9-C74C-29A7-07D1DF71E9C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2C093B2-2C51-9E58-08D9-AABEF83B1B1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BDFA69C-1BE2-B1A6-0CB4-16CDF0C4BE4C}"/>
              </a:ext>
            </a:extLst>
          </p:cNvPr>
          <p:cNvSpPr>
            <a:spLocks noGrp="1"/>
          </p:cNvSpPr>
          <p:nvPr>
            <p:ph type="body" idx="1"/>
          </p:nvPr>
        </p:nvSpPr>
        <p:spPr/>
        <p:txBody>
          <a:bodyPr/>
          <a:lstStyle/>
          <a:p>
            <a:pPr marL="450215">
              <a:lnSpc>
                <a:spcPct val="115000"/>
              </a:lnSpc>
              <a:spcBef>
                <a:spcPts val="600"/>
              </a:spcBef>
              <a:spcAft>
                <a:spcPts val="600"/>
              </a:spcAft>
            </a:pPr>
            <a:r>
              <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rPr>
              <a:t>Enfin pour la dernière mission, j’ai su dompter le framework Laravel pour avoir une véritable autonomie dans la manipulation du SaaS.</a:t>
            </a:r>
          </a:p>
          <a:p>
            <a:pPr marL="450215">
              <a:lnSpc>
                <a:spcPct val="115000"/>
              </a:lnSpc>
              <a:spcBef>
                <a:spcPts val="600"/>
              </a:spcBef>
              <a:spcAft>
                <a:spcPts val="600"/>
              </a:spcAft>
            </a:pPr>
            <a:r>
              <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rPr>
              <a:t> </a:t>
            </a:r>
            <a:br>
              <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rPr>
            </a:br>
            <a:r>
              <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rPr>
              <a:t>Bien que l'apprentissage d'un nouveau framework comme Laravel ait représenté un défi stimulant, surtout après avoir étudié Symfony en cours, j'ai réussi à faire des ponts entre mes connaissances antérieures et la pratique de Laravel.</a:t>
            </a:r>
          </a:p>
          <a:p>
            <a:pPr marL="450215">
              <a:lnSpc>
                <a:spcPct val="115000"/>
              </a:lnSpc>
              <a:spcBef>
                <a:spcPts val="600"/>
              </a:spcBef>
              <a:spcAft>
                <a:spcPts val="600"/>
              </a:spcAft>
            </a:pPr>
            <a:r>
              <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rPr>
              <a:t> </a:t>
            </a:r>
          </a:p>
          <a:p>
            <a:pPr marL="450215">
              <a:lnSpc>
                <a:spcPct val="115000"/>
              </a:lnSpc>
              <a:spcBef>
                <a:spcPts val="600"/>
              </a:spcBef>
              <a:spcAft>
                <a:spcPts val="600"/>
              </a:spcAft>
            </a:pPr>
            <a:r>
              <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rPr>
              <a:t>Cela m'a permis de m'adapter rapidement aux spécificités de ce framework.</a:t>
            </a:r>
          </a:p>
          <a:p>
            <a:pPr marL="450215">
              <a:lnSpc>
                <a:spcPct val="115000"/>
              </a:lnSpc>
              <a:spcBef>
                <a:spcPts val="600"/>
              </a:spcBef>
              <a:spcAft>
                <a:spcPts val="600"/>
              </a:spcAft>
            </a:pPr>
            <a:endPar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a:p>
            <a:pPr marL="450215">
              <a:lnSpc>
                <a:spcPct val="115000"/>
              </a:lnSpc>
              <a:spcBef>
                <a:spcPts val="600"/>
              </a:spcBef>
              <a:spcAft>
                <a:spcPts val="600"/>
              </a:spcAft>
            </a:pPr>
            <a:r>
              <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rPr>
              <a:t>Au travers du développement du logiciel SaaS pour l'innovation digitale dans l'immobilier, j'ai pu mettre en pratique les fonctionnalités avancées de Laravel. J'ai notamment pu créer de nouvelles fonctionnalités la gestion des biens immobiliers, consultation, ajout, mise a jour, et suppression de documents, pieces de vie , etc .</a:t>
            </a:r>
          </a:p>
          <a:p>
            <a:pPr>
              <a:lnSpc>
                <a:spcPct val="107000"/>
              </a:lnSpc>
              <a:spcBef>
                <a:spcPts val="600"/>
              </a:spcBef>
              <a:spcAft>
                <a:spcPts val="800"/>
              </a:spcAft>
            </a:pPr>
            <a:endPar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p:txBody>
      </p:sp>
      <p:sp>
        <p:nvSpPr>
          <p:cNvPr id="4" name="Espace réservé du numéro de diapositive 3">
            <a:extLst>
              <a:ext uri="{FF2B5EF4-FFF2-40B4-BE49-F238E27FC236}">
                <a16:creationId xmlns:a16="http://schemas.microsoft.com/office/drawing/2014/main" id="{F7938C22-85E9-F1F6-D3FB-5A43873C8F88}"/>
              </a:ext>
            </a:extLst>
          </p:cNvPr>
          <p:cNvSpPr>
            <a:spLocks noGrp="1"/>
          </p:cNvSpPr>
          <p:nvPr>
            <p:ph type="sldNum" sz="quarter" idx="5"/>
          </p:nvPr>
        </p:nvSpPr>
        <p:spPr/>
        <p:txBody>
          <a:bodyPr/>
          <a:lstStyle/>
          <a:p>
            <a:fld id="{D7C1586D-17F2-4C88-A082-0FD381E411FB}" type="slidenum">
              <a:rPr lang="fr-FR" smtClean="0"/>
              <a:t>5</a:t>
            </a:fld>
            <a:endParaRPr lang="fr-FR"/>
          </a:p>
        </p:txBody>
      </p:sp>
    </p:spTree>
    <p:extLst>
      <p:ext uri="{BB962C8B-B14F-4D97-AF65-F5344CB8AC3E}">
        <p14:creationId xmlns:p14="http://schemas.microsoft.com/office/powerpoint/2010/main" val="34310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FD918-06BE-74CF-8C00-68C080A18B2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749D4E5-762D-40E2-D83E-447F938E0C7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4FE4D3B-013C-A222-AC42-CA178AEC866F}"/>
              </a:ext>
            </a:extLst>
          </p:cNvPr>
          <p:cNvSpPr>
            <a:spLocks noGrp="1"/>
          </p:cNvSpPr>
          <p:nvPr>
            <p:ph type="body" idx="1"/>
          </p:nvPr>
        </p:nvSpPr>
        <p:spPr/>
        <p:txBody>
          <a:bodyPr/>
          <a:lstStyle/>
          <a:p>
            <a:pPr marL="457200">
              <a:spcBef>
                <a:spcPts val="600"/>
              </a:spcBef>
              <a:spcAft>
                <a:spcPts val="600"/>
              </a:spcAft>
            </a:pPr>
            <a:r>
              <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rPr>
              <a:t>A présent, les défis est de minimiser la complexité et les risques associés à la réparation du code existant.</a:t>
            </a:r>
          </a:p>
          <a:p>
            <a:pPr marL="457200">
              <a:spcBef>
                <a:spcPts val="600"/>
              </a:spcBef>
              <a:spcAft>
                <a:spcPts val="600"/>
              </a:spcAft>
            </a:pPr>
            <a:r>
              <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rPr>
              <a:t>Pour cela nous continuerons à résoudre les problèmes de compatibilité qui seront rencontrés. L’amélioration de l’application immobilière en PWA nous réservera encore des défis en termes de prise en compte des besoins et des attentes des utilisateurs, de maîtrise des données et de protection de la vie privée.</a:t>
            </a:r>
          </a:p>
          <a:p>
            <a:pPr marL="457200">
              <a:spcBef>
                <a:spcPts val="600"/>
              </a:spcBef>
              <a:spcAft>
                <a:spcPts val="600"/>
              </a:spcAft>
            </a:pPr>
            <a:r>
              <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rPr>
              <a:t> </a:t>
            </a:r>
          </a:p>
          <a:p>
            <a:pPr marL="457200">
              <a:spcBef>
                <a:spcPts val="600"/>
              </a:spcBef>
              <a:spcAft>
                <a:spcPts val="600"/>
              </a:spcAft>
            </a:pPr>
            <a:r>
              <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rPr>
              <a:t>Enfin le défi et l'opportunité dans ca globalité pour l'entreprise consistent à assurer une bonne organisation, orchestration et mise en œuvre entre la Progressive Web App (PWA) et le Sass, ce qui permettra de fournir une expérience utilisateur cohérente et de haute qualité, tout en maximisant les avantages de ces deux technologies pour atteindre les objectifs de l'entreprise.</a:t>
            </a:r>
          </a:p>
        </p:txBody>
      </p:sp>
      <p:sp>
        <p:nvSpPr>
          <p:cNvPr id="4" name="Espace réservé du numéro de diapositive 3">
            <a:extLst>
              <a:ext uri="{FF2B5EF4-FFF2-40B4-BE49-F238E27FC236}">
                <a16:creationId xmlns:a16="http://schemas.microsoft.com/office/drawing/2014/main" id="{33B71931-0AF1-D27F-FF79-8AC1616764E7}"/>
              </a:ext>
            </a:extLst>
          </p:cNvPr>
          <p:cNvSpPr>
            <a:spLocks noGrp="1"/>
          </p:cNvSpPr>
          <p:nvPr>
            <p:ph type="sldNum" sz="quarter" idx="5"/>
          </p:nvPr>
        </p:nvSpPr>
        <p:spPr/>
        <p:txBody>
          <a:bodyPr/>
          <a:lstStyle/>
          <a:p>
            <a:fld id="{D7C1586D-17F2-4C88-A082-0FD381E411FB}" type="slidenum">
              <a:rPr lang="fr-FR" smtClean="0"/>
              <a:t>6</a:t>
            </a:fld>
            <a:endParaRPr lang="fr-FR"/>
          </a:p>
        </p:txBody>
      </p:sp>
    </p:spTree>
    <p:extLst>
      <p:ext uri="{BB962C8B-B14F-4D97-AF65-F5344CB8AC3E}">
        <p14:creationId xmlns:p14="http://schemas.microsoft.com/office/powerpoint/2010/main" val="1790740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457200">
              <a:spcBef>
                <a:spcPts val="600"/>
              </a:spcBef>
              <a:spcAft>
                <a:spcPts val="600"/>
              </a:spcAft>
            </a:pPr>
            <a:r>
              <a:rPr lang="fr-FR" sz="2800" b="0" i="0">
                <a:solidFill>
                  <a:srgbClr val="FFFFFF"/>
                </a:solidFill>
                <a:effectLst/>
                <a:latin typeface="DDG_ProximaNova"/>
              </a:rPr>
              <a:t>J’utilise les réseaux sociaux ou les flux RSS pour glanner les nouvelles informations et j’enregistre dans mon tableau de bord toutes actualités qui me permet de completer mes connaissance ou potentiellement me donnée des ressourcs ou chercher pour une prochaine mission.</a:t>
            </a:r>
            <a:endParaRPr lang="fr-FR" sz="1800">
              <a:solidFill>
                <a:srgbClr val="595959"/>
              </a:solidFill>
              <a:effectLst/>
              <a:latin typeface="Arial" panose="020B0604020202020204" pitchFamily="34" charset="0"/>
              <a:ea typeface="Arial" panose="020B060402020202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D7C1586D-17F2-4C88-A082-0FD381E411FB}" type="slidenum">
              <a:rPr lang="fr-FR" smtClean="0"/>
              <a:t>7</a:t>
            </a:fld>
            <a:endParaRPr lang="fr-FR"/>
          </a:p>
        </p:txBody>
      </p:sp>
    </p:spTree>
    <p:extLst>
      <p:ext uri="{BB962C8B-B14F-4D97-AF65-F5344CB8AC3E}">
        <p14:creationId xmlns:p14="http://schemas.microsoft.com/office/powerpoint/2010/main" val="4141842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Ainsi ma présentation s’achève. </a:t>
            </a:r>
            <a:br>
              <a:rPr lang="fr-FR" dirty="0"/>
            </a:br>
            <a:r>
              <a:rPr lang="fr-FR" dirty="0"/>
              <a:t>Merci de </a:t>
            </a:r>
            <a:r>
              <a:rPr lang="fr-FR"/>
              <a:t>votre écoute.</a:t>
            </a:r>
            <a:endParaRPr lang="fr-FR" dirty="0"/>
          </a:p>
        </p:txBody>
      </p:sp>
      <p:sp>
        <p:nvSpPr>
          <p:cNvPr id="4" name="Espace réservé du numéro de diapositive 3"/>
          <p:cNvSpPr>
            <a:spLocks noGrp="1"/>
          </p:cNvSpPr>
          <p:nvPr>
            <p:ph type="sldNum" sz="quarter" idx="5"/>
          </p:nvPr>
        </p:nvSpPr>
        <p:spPr/>
        <p:txBody>
          <a:bodyPr/>
          <a:lstStyle/>
          <a:p>
            <a:fld id="{D7C1586D-17F2-4C88-A082-0FD381E411FB}" type="slidenum">
              <a:rPr lang="fr-FR" smtClean="0"/>
              <a:t>8</a:t>
            </a:fld>
            <a:endParaRPr lang="fr-FR"/>
          </a:p>
        </p:txBody>
      </p:sp>
    </p:spTree>
    <p:extLst>
      <p:ext uri="{BB962C8B-B14F-4D97-AF65-F5344CB8AC3E}">
        <p14:creationId xmlns:p14="http://schemas.microsoft.com/office/powerpoint/2010/main" val="3103356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6C782D3D-F7DD-4FAB-9405-12279D4F5C0D}" type="datetimeFigureOut">
              <a:rPr lang="fr-FR" smtClean="0"/>
              <a:t>04/01/2025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AD5F4BF-DDE9-4F60-BC4F-BADA96972B96}" type="slidenum">
              <a:rPr lang="fr-FR" smtClean="0"/>
              <a:t>‹N°›</a:t>
            </a:fld>
            <a:endParaRPr lang="fr-FR"/>
          </a:p>
        </p:txBody>
      </p:sp>
    </p:spTree>
    <p:extLst>
      <p:ext uri="{BB962C8B-B14F-4D97-AF65-F5344CB8AC3E}">
        <p14:creationId xmlns:p14="http://schemas.microsoft.com/office/powerpoint/2010/main" val="3209406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C782D3D-F7DD-4FAB-9405-12279D4F5C0D}" type="datetimeFigureOut">
              <a:rPr lang="fr-FR" smtClean="0"/>
              <a:t>04/01/2025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AD5F4BF-DDE9-4F60-BC4F-BADA96972B96}" type="slidenum">
              <a:rPr lang="fr-FR" smtClean="0"/>
              <a:t>‹N°›</a:t>
            </a:fld>
            <a:endParaRPr lang="fr-FR"/>
          </a:p>
        </p:txBody>
      </p:sp>
    </p:spTree>
    <p:extLst>
      <p:ext uri="{BB962C8B-B14F-4D97-AF65-F5344CB8AC3E}">
        <p14:creationId xmlns:p14="http://schemas.microsoft.com/office/powerpoint/2010/main" val="2962539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C782D3D-F7DD-4FAB-9405-12279D4F5C0D}" type="datetimeFigureOut">
              <a:rPr lang="fr-FR" smtClean="0"/>
              <a:t>04/01/2025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AD5F4BF-DDE9-4F60-BC4F-BADA96972B96}" type="slidenum">
              <a:rPr lang="fr-FR" smtClean="0"/>
              <a:t>‹N°›</a:t>
            </a:fld>
            <a:endParaRPr lang="fr-FR"/>
          </a:p>
        </p:txBody>
      </p:sp>
    </p:spTree>
    <p:extLst>
      <p:ext uri="{BB962C8B-B14F-4D97-AF65-F5344CB8AC3E}">
        <p14:creationId xmlns:p14="http://schemas.microsoft.com/office/powerpoint/2010/main" val="3417657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C782D3D-F7DD-4FAB-9405-12279D4F5C0D}" type="datetimeFigureOut">
              <a:rPr lang="fr-FR" smtClean="0"/>
              <a:t>04/01/2025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AD5F4BF-DDE9-4F60-BC4F-BADA96972B96}" type="slidenum">
              <a:rPr lang="fr-FR" smtClean="0"/>
              <a:t>‹N°›</a:t>
            </a:fld>
            <a:endParaRPr lang="fr-FR"/>
          </a:p>
        </p:txBody>
      </p:sp>
    </p:spTree>
    <p:extLst>
      <p:ext uri="{BB962C8B-B14F-4D97-AF65-F5344CB8AC3E}">
        <p14:creationId xmlns:p14="http://schemas.microsoft.com/office/powerpoint/2010/main" val="2374264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C782D3D-F7DD-4FAB-9405-12279D4F5C0D}" type="datetimeFigureOut">
              <a:rPr lang="fr-FR" smtClean="0"/>
              <a:t>04/01/2025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AD5F4BF-DDE9-4F60-BC4F-BADA96972B96}" type="slidenum">
              <a:rPr lang="fr-FR" smtClean="0"/>
              <a:t>‹N°›</a:t>
            </a:fld>
            <a:endParaRPr lang="fr-FR"/>
          </a:p>
        </p:txBody>
      </p:sp>
    </p:spTree>
    <p:extLst>
      <p:ext uri="{BB962C8B-B14F-4D97-AF65-F5344CB8AC3E}">
        <p14:creationId xmlns:p14="http://schemas.microsoft.com/office/powerpoint/2010/main" val="3540898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6C782D3D-F7DD-4FAB-9405-12279D4F5C0D}" type="datetimeFigureOut">
              <a:rPr lang="fr-FR" smtClean="0"/>
              <a:t>04/01/2025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AD5F4BF-DDE9-4F60-BC4F-BADA96972B96}" type="slidenum">
              <a:rPr lang="fr-FR" smtClean="0"/>
              <a:t>‹N°›</a:t>
            </a:fld>
            <a:endParaRPr lang="fr-FR"/>
          </a:p>
        </p:txBody>
      </p:sp>
    </p:spTree>
    <p:extLst>
      <p:ext uri="{BB962C8B-B14F-4D97-AF65-F5344CB8AC3E}">
        <p14:creationId xmlns:p14="http://schemas.microsoft.com/office/powerpoint/2010/main" val="2762376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6C782D3D-F7DD-4FAB-9405-12279D4F5C0D}" type="datetimeFigureOut">
              <a:rPr lang="fr-FR" smtClean="0"/>
              <a:t>04/01/2025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AD5F4BF-DDE9-4F60-BC4F-BADA96972B96}" type="slidenum">
              <a:rPr lang="fr-FR" smtClean="0"/>
              <a:t>‹N°›</a:t>
            </a:fld>
            <a:endParaRPr lang="fr-FR"/>
          </a:p>
        </p:txBody>
      </p:sp>
    </p:spTree>
    <p:extLst>
      <p:ext uri="{BB962C8B-B14F-4D97-AF65-F5344CB8AC3E}">
        <p14:creationId xmlns:p14="http://schemas.microsoft.com/office/powerpoint/2010/main" val="973619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6C782D3D-F7DD-4FAB-9405-12279D4F5C0D}" type="datetimeFigureOut">
              <a:rPr lang="fr-FR" smtClean="0"/>
              <a:t>04/01/2025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AD5F4BF-DDE9-4F60-BC4F-BADA96972B96}" type="slidenum">
              <a:rPr lang="fr-FR" smtClean="0"/>
              <a:t>‹N°›</a:t>
            </a:fld>
            <a:endParaRPr lang="fr-FR"/>
          </a:p>
        </p:txBody>
      </p:sp>
    </p:spTree>
    <p:extLst>
      <p:ext uri="{BB962C8B-B14F-4D97-AF65-F5344CB8AC3E}">
        <p14:creationId xmlns:p14="http://schemas.microsoft.com/office/powerpoint/2010/main" val="2982272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782D3D-F7DD-4FAB-9405-12279D4F5C0D}" type="datetimeFigureOut">
              <a:rPr lang="fr-FR" smtClean="0"/>
              <a:t>04/01/2025</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0AD5F4BF-DDE9-4F60-BC4F-BADA96972B96}" type="slidenum">
              <a:rPr lang="fr-FR" smtClean="0"/>
              <a:t>‹N°›</a:t>
            </a:fld>
            <a:endParaRPr lang="fr-FR"/>
          </a:p>
        </p:txBody>
      </p:sp>
    </p:spTree>
    <p:extLst>
      <p:ext uri="{BB962C8B-B14F-4D97-AF65-F5344CB8AC3E}">
        <p14:creationId xmlns:p14="http://schemas.microsoft.com/office/powerpoint/2010/main" val="267362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C782D3D-F7DD-4FAB-9405-12279D4F5C0D}" type="datetimeFigureOut">
              <a:rPr lang="fr-FR" smtClean="0"/>
              <a:t>04/01/2025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AD5F4BF-DDE9-4F60-BC4F-BADA96972B96}" type="slidenum">
              <a:rPr lang="fr-FR" smtClean="0"/>
              <a:t>‹N°›</a:t>
            </a:fld>
            <a:endParaRPr lang="fr-FR"/>
          </a:p>
        </p:txBody>
      </p:sp>
    </p:spTree>
    <p:extLst>
      <p:ext uri="{BB962C8B-B14F-4D97-AF65-F5344CB8AC3E}">
        <p14:creationId xmlns:p14="http://schemas.microsoft.com/office/powerpoint/2010/main" val="39195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C782D3D-F7DD-4FAB-9405-12279D4F5C0D}" type="datetimeFigureOut">
              <a:rPr lang="fr-FR" smtClean="0"/>
              <a:t>04/01/2025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AD5F4BF-DDE9-4F60-BC4F-BADA96972B96}" type="slidenum">
              <a:rPr lang="fr-FR" smtClean="0"/>
              <a:t>‹N°›</a:t>
            </a:fld>
            <a:endParaRPr lang="fr-FR"/>
          </a:p>
        </p:txBody>
      </p:sp>
    </p:spTree>
    <p:extLst>
      <p:ext uri="{BB962C8B-B14F-4D97-AF65-F5344CB8AC3E}">
        <p14:creationId xmlns:p14="http://schemas.microsoft.com/office/powerpoint/2010/main" val="1959408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782D3D-F7DD-4FAB-9405-12279D4F5C0D}" type="datetimeFigureOut">
              <a:rPr lang="fr-FR" smtClean="0"/>
              <a:t>04/01/2025</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D5F4BF-DDE9-4F60-BC4F-BADA96972B96}" type="slidenum">
              <a:rPr lang="fr-FR" smtClean="0"/>
              <a:t>‹N°›</a:t>
            </a:fld>
            <a:endParaRPr lang="fr-FR"/>
          </a:p>
        </p:txBody>
      </p:sp>
    </p:spTree>
    <p:extLst>
      <p:ext uri="{BB962C8B-B14F-4D97-AF65-F5344CB8AC3E}">
        <p14:creationId xmlns:p14="http://schemas.microsoft.com/office/powerpoint/2010/main" val="1925087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1.png"/><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11" Type="http://schemas.microsoft.com/office/2007/relationships/hdphoto" Target="../media/hdphoto3.wdp"/><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image" Target="../media/image4.png"/><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631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5E27D7-F07E-13AC-CD7B-86BCC5F7CAF2}"/>
              </a:ext>
            </a:extLst>
          </p:cNvPr>
          <p:cNvSpPr/>
          <p:nvPr/>
        </p:nvSpPr>
        <p:spPr>
          <a:xfrm>
            <a:off x="0" y="2419816"/>
            <a:ext cx="12192000" cy="2018366"/>
          </a:xfrm>
          <a:prstGeom prst="rect">
            <a:avLst/>
          </a:prstGeom>
          <a:solidFill>
            <a:schemeClr val="tx1"/>
          </a:solidFill>
          <a:ln>
            <a:solidFill>
              <a:srgbClr val="DCD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 name="Image 1">
            <a:extLst>
              <a:ext uri="{FF2B5EF4-FFF2-40B4-BE49-F238E27FC236}">
                <a16:creationId xmlns:a16="http://schemas.microsoft.com/office/drawing/2014/main" id="{E35D09D3-78C3-8485-0166-CADCD524F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00" y="2476500"/>
            <a:ext cx="1905000" cy="1905000"/>
          </a:xfrm>
          <a:prstGeom prst="rect">
            <a:avLst/>
          </a:prstGeom>
        </p:spPr>
      </p:pic>
    </p:spTree>
    <p:extLst>
      <p:ext uri="{BB962C8B-B14F-4D97-AF65-F5344CB8AC3E}">
        <p14:creationId xmlns:p14="http://schemas.microsoft.com/office/powerpoint/2010/main" val="2122950285"/>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 24">
            <a:extLst>
              <a:ext uri="{FF2B5EF4-FFF2-40B4-BE49-F238E27FC236}">
                <a16:creationId xmlns:a16="http://schemas.microsoft.com/office/drawing/2014/main" id="{84A2F07F-7641-C0DE-3DA6-ED6AA2261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831" y="1925735"/>
            <a:ext cx="4737554" cy="4722390"/>
          </a:xfrm>
          <a:prstGeom prst="rect">
            <a:avLst/>
          </a:prstGeom>
        </p:spPr>
      </p:pic>
      <p:sp>
        <p:nvSpPr>
          <p:cNvPr id="9" name="Rectangle 8">
            <a:extLst>
              <a:ext uri="{FF2B5EF4-FFF2-40B4-BE49-F238E27FC236}">
                <a16:creationId xmlns:a16="http://schemas.microsoft.com/office/drawing/2014/main" id="{07C3E3AC-D6A2-1B00-D8F6-B3B66216589B}"/>
              </a:ext>
            </a:extLst>
          </p:cNvPr>
          <p:cNvSpPr/>
          <p:nvPr/>
        </p:nvSpPr>
        <p:spPr>
          <a:xfrm>
            <a:off x="0" y="641913"/>
            <a:ext cx="12192000" cy="806859"/>
          </a:xfrm>
          <a:prstGeom prst="rect">
            <a:avLst/>
          </a:prstGeom>
          <a:solidFill>
            <a:schemeClr val="tx1"/>
          </a:solidFill>
          <a:ln>
            <a:solidFill>
              <a:srgbClr val="DCD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e 20">
            <a:extLst>
              <a:ext uri="{FF2B5EF4-FFF2-40B4-BE49-F238E27FC236}">
                <a16:creationId xmlns:a16="http://schemas.microsoft.com/office/drawing/2014/main" id="{AB6FA156-095A-B7DD-AB20-4B33DBFD83AA}"/>
              </a:ext>
            </a:extLst>
          </p:cNvPr>
          <p:cNvGrpSpPr/>
          <p:nvPr/>
        </p:nvGrpSpPr>
        <p:grpSpPr>
          <a:xfrm>
            <a:off x="-856604" y="1930987"/>
            <a:ext cx="14144797" cy="4722390"/>
            <a:chOff x="-875654" y="1805604"/>
            <a:chExt cx="14144797" cy="4722390"/>
          </a:xfrm>
        </p:grpSpPr>
        <p:pic>
          <p:nvPicPr>
            <p:cNvPr id="22" name="Image 21">
              <a:extLst>
                <a:ext uri="{FF2B5EF4-FFF2-40B4-BE49-F238E27FC236}">
                  <a16:creationId xmlns:a16="http://schemas.microsoft.com/office/drawing/2014/main" id="{ADF88C77-1560-D240-644B-0627F33586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75654" y="1805604"/>
              <a:ext cx="4722390" cy="4722390"/>
            </a:xfrm>
            <a:prstGeom prst="rect">
              <a:avLst/>
            </a:prstGeom>
          </p:spPr>
        </p:pic>
        <p:pic>
          <p:nvPicPr>
            <p:cNvPr id="23" name="Image 22">
              <a:extLst>
                <a:ext uri="{FF2B5EF4-FFF2-40B4-BE49-F238E27FC236}">
                  <a16:creationId xmlns:a16="http://schemas.microsoft.com/office/drawing/2014/main" id="{4E50313C-E663-565B-83C9-A8485A6FC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546753" y="1805604"/>
              <a:ext cx="4722390" cy="4722390"/>
            </a:xfrm>
            <a:prstGeom prst="rect">
              <a:avLst/>
            </a:prstGeom>
          </p:spPr>
        </p:pic>
      </p:grpSp>
      <p:pic>
        <p:nvPicPr>
          <p:cNvPr id="4" name="Image 3">
            <a:extLst>
              <a:ext uri="{FF2B5EF4-FFF2-40B4-BE49-F238E27FC236}">
                <a16:creationId xmlns:a16="http://schemas.microsoft.com/office/drawing/2014/main" id="{F9B957AD-BB69-AED7-E5A0-F1AA2567E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3400" y="641913"/>
            <a:ext cx="788388" cy="788388"/>
          </a:xfrm>
          <a:prstGeom prst="rect">
            <a:avLst/>
          </a:prstGeom>
        </p:spPr>
      </p:pic>
      <p:pic>
        <p:nvPicPr>
          <p:cNvPr id="5" name="Picture 2" descr="Utilisateur recherchant des informations sur tablette avec loupe. Guide d'assistance technique pour les produits électroniques, manuel du concept de matériel informatique et logiciel. Illustration vectorielle isolée.">
            <a:extLst>
              <a:ext uri="{FF2B5EF4-FFF2-40B4-BE49-F238E27FC236}">
                <a16:creationId xmlns:a16="http://schemas.microsoft.com/office/drawing/2014/main" id="{94C68909-CA6A-9A9E-A63B-7152D8D6BDF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353" b="89928" l="7029" r="91534">
                        <a14:foregroundMark x1="7348" y1="21103" x2="18211" y2="30216"/>
                        <a14:foregroundMark x1="31629" y1="16067" x2="37859" y2="37650"/>
                        <a14:foregroundMark x1="11342" y1="37890" x2="27157" y2="57314"/>
                        <a14:foregroundMark x1="28754" y1="14388" x2="36262" y2="50360"/>
                        <a14:foregroundMark x1="36262" y1="50360" x2="36422" y2="50600"/>
                        <a14:foregroundMark x1="71885" y1="18705" x2="49521" y2="45803"/>
                        <a14:foregroundMark x1="49521" y1="45803" x2="48562" y2="46283"/>
                        <a14:foregroundMark x1="13898" y1="78897" x2="55911" y2="56355"/>
                        <a14:foregroundMark x1="7029" y1="53717" x2="7029" y2="53717"/>
                        <a14:foregroundMark x1="29872" y1="9832" x2="41853" y2="28777"/>
                        <a14:foregroundMark x1="25879" y1="12470" x2="34824" y2="10791"/>
                        <a14:foregroundMark x1="34824" y1="10791" x2="53514" y2="21343"/>
                        <a14:foregroundMark x1="53514" y1="21343" x2="74441" y2="14388"/>
                        <a14:foregroundMark x1="74441" y1="14388" x2="80671" y2="22062"/>
                        <a14:foregroundMark x1="80671" y1="22062" x2="80351" y2="22782"/>
                        <a14:foregroundMark x1="91693" y1="60432" x2="85144" y2="78177"/>
                        <a14:foregroundMark x1="85144" y1="78177" x2="81470" y2="80096"/>
                        <a14:foregroundMark x1="65974" y1="89448" x2="27955" y2="89928"/>
                        <a14:foregroundMark x1="27955" y1="89928" x2="27636" y2="88489"/>
                        <a14:foregroundMark x1="20927" y1="89928" x2="21565" y2="87290"/>
                        <a14:foregroundMark x1="73323" y1="15348" x2="81470" y2="21823"/>
                        <a14:foregroundMark x1="81470" y1="21823" x2="81470" y2="24940"/>
                        <a14:foregroundMark x1="33866" y1="10312" x2="41693" y2="14628"/>
                        <a14:foregroundMark x1="41693" y1="14628" x2="41853" y2="14628"/>
                        <a14:foregroundMark x1="36422" y1="10312" x2="36422" y2="10312"/>
                        <a14:foregroundMark x1="36901" y1="11031" x2="36901" y2="11031"/>
                        <a14:foregroundMark x1="37380" y1="10791" x2="37380" y2="10791"/>
                      </a14:backgroundRemoval>
                    </a14:imgEffect>
                  </a14:imgLayer>
                </a14:imgProps>
              </a:ext>
              <a:ext uri="{28A0092B-C50C-407E-A947-70E740481C1C}">
                <a14:useLocalDpi xmlns:a14="http://schemas.microsoft.com/office/drawing/2010/main" val="0"/>
              </a:ext>
            </a:extLst>
          </a:blip>
          <a:srcRect/>
          <a:stretch>
            <a:fillRect/>
          </a:stretch>
        </p:blipFill>
        <p:spPr bwMode="auto">
          <a:xfrm>
            <a:off x="310515" y="2300967"/>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944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B9FD8-735E-A70F-539D-DEAAFFC84CDD}"/>
            </a:ext>
          </a:extLst>
        </p:cNvPr>
        <p:cNvGrpSpPr/>
        <p:nvPr/>
      </p:nvGrpSpPr>
      <p:grpSpPr>
        <a:xfrm>
          <a:off x="0" y="0"/>
          <a:ext cx="0" cy="0"/>
          <a:chOff x="0" y="0"/>
          <a:chExt cx="0" cy="0"/>
        </a:xfrm>
      </p:grpSpPr>
      <p:pic>
        <p:nvPicPr>
          <p:cNvPr id="25" name="Image 24">
            <a:extLst>
              <a:ext uri="{FF2B5EF4-FFF2-40B4-BE49-F238E27FC236}">
                <a16:creationId xmlns:a16="http://schemas.microsoft.com/office/drawing/2014/main" id="{BD76E2F3-B36F-EE43-8AE3-DF97CA8B7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831" y="1925735"/>
            <a:ext cx="4737554" cy="4722390"/>
          </a:xfrm>
          <a:prstGeom prst="rect">
            <a:avLst/>
          </a:prstGeom>
        </p:spPr>
      </p:pic>
      <p:sp>
        <p:nvSpPr>
          <p:cNvPr id="9" name="Rectangle 8">
            <a:extLst>
              <a:ext uri="{FF2B5EF4-FFF2-40B4-BE49-F238E27FC236}">
                <a16:creationId xmlns:a16="http://schemas.microsoft.com/office/drawing/2014/main" id="{26BA9429-14E3-D1D8-14AB-D1765B29ECB2}"/>
              </a:ext>
            </a:extLst>
          </p:cNvPr>
          <p:cNvSpPr/>
          <p:nvPr/>
        </p:nvSpPr>
        <p:spPr>
          <a:xfrm>
            <a:off x="0" y="641913"/>
            <a:ext cx="12192000" cy="806859"/>
          </a:xfrm>
          <a:prstGeom prst="rect">
            <a:avLst/>
          </a:prstGeom>
          <a:solidFill>
            <a:schemeClr val="tx1"/>
          </a:solidFill>
          <a:ln>
            <a:solidFill>
              <a:srgbClr val="DCD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e 20">
            <a:extLst>
              <a:ext uri="{FF2B5EF4-FFF2-40B4-BE49-F238E27FC236}">
                <a16:creationId xmlns:a16="http://schemas.microsoft.com/office/drawing/2014/main" id="{B2598091-A63D-AD5E-8C7A-C0DF09C56B5F}"/>
              </a:ext>
            </a:extLst>
          </p:cNvPr>
          <p:cNvGrpSpPr/>
          <p:nvPr/>
        </p:nvGrpSpPr>
        <p:grpSpPr>
          <a:xfrm>
            <a:off x="-856604" y="1930987"/>
            <a:ext cx="14144797" cy="4722390"/>
            <a:chOff x="-875654" y="1805604"/>
            <a:chExt cx="14144797" cy="4722390"/>
          </a:xfrm>
        </p:grpSpPr>
        <p:pic>
          <p:nvPicPr>
            <p:cNvPr id="22" name="Image 21">
              <a:extLst>
                <a:ext uri="{FF2B5EF4-FFF2-40B4-BE49-F238E27FC236}">
                  <a16:creationId xmlns:a16="http://schemas.microsoft.com/office/drawing/2014/main" id="{DA77D218-CBB8-9748-8C9E-07F6D72D6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75654" y="1805604"/>
              <a:ext cx="4722390" cy="4722390"/>
            </a:xfrm>
            <a:prstGeom prst="rect">
              <a:avLst/>
            </a:prstGeom>
          </p:spPr>
        </p:pic>
        <p:pic>
          <p:nvPicPr>
            <p:cNvPr id="23" name="Image 22">
              <a:extLst>
                <a:ext uri="{FF2B5EF4-FFF2-40B4-BE49-F238E27FC236}">
                  <a16:creationId xmlns:a16="http://schemas.microsoft.com/office/drawing/2014/main" id="{26DD9721-B4DE-0D08-3BFD-29BC47644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546753" y="1805604"/>
              <a:ext cx="4722390" cy="4722390"/>
            </a:xfrm>
            <a:prstGeom prst="rect">
              <a:avLst/>
            </a:prstGeom>
          </p:spPr>
        </p:pic>
      </p:grpSp>
      <p:pic>
        <p:nvPicPr>
          <p:cNvPr id="4" name="Image 3">
            <a:extLst>
              <a:ext uri="{FF2B5EF4-FFF2-40B4-BE49-F238E27FC236}">
                <a16:creationId xmlns:a16="http://schemas.microsoft.com/office/drawing/2014/main" id="{51AA2C32-A1FC-C3E0-695B-2E4A83ADE1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3400" y="641913"/>
            <a:ext cx="788388" cy="788388"/>
          </a:xfrm>
          <a:prstGeom prst="rect">
            <a:avLst/>
          </a:prstGeom>
        </p:spPr>
      </p:pic>
      <p:pic>
        <p:nvPicPr>
          <p:cNvPr id="5" name="Picture 2" descr="Utilisateur recherchant des informations sur tablette avec loupe. Guide d'assistance technique pour les produits électroniques, manuel du concept de matériel informatique et logiciel. Illustration vectorielle isolée.">
            <a:extLst>
              <a:ext uri="{FF2B5EF4-FFF2-40B4-BE49-F238E27FC236}">
                <a16:creationId xmlns:a16="http://schemas.microsoft.com/office/drawing/2014/main" id="{DBDA66E2-69C4-E6E2-0875-ABF0DBA0AC6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353" b="89928" l="7029" r="91534">
                        <a14:foregroundMark x1="7348" y1="21103" x2="18211" y2="30216"/>
                        <a14:foregroundMark x1="31629" y1="16067" x2="37859" y2="37650"/>
                        <a14:foregroundMark x1="11342" y1="37890" x2="27157" y2="57314"/>
                        <a14:foregroundMark x1="28754" y1="14388" x2="36262" y2="50360"/>
                        <a14:foregroundMark x1="36262" y1="50360" x2="36422" y2="50600"/>
                        <a14:foregroundMark x1="71885" y1="18705" x2="49521" y2="45803"/>
                        <a14:foregroundMark x1="49521" y1="45803" x2="48562" y2="46283"/>
                        <a14:foregroundMark x1="13898" y1="78897" x2="55911" y2="56355"/>
                        <a14:foregroundMark x1="7029" y1="53717" x2="7029" y2="53717"/>
                        <a14:foregroundMark x1="29872" y1="9832" x2="41853" y2="28777"/>
                        <a14:foregroundMark x1="25879" y1="12470" x2="34824" y2="10791"/>
                        <a14:foregroundMark x1="34824" y1="10791" x2="53514" y2="21343"/>
                        <a14:foregroundMark x1="53514" y1="21343" x2="74441" y2="14388"/>
                        <a14:foregroundMark x1="74441" y1="14388" x2="80671" y2="22062"/>
                        <a14:foregroundMark x1="80671" y1="22062" x2="80351" y2="22782"/>
                        <a14:foregroundMark x1="91693" y1="60432" x2="85144" y2="78177"/>
                        <a14:foregroundMark x1="85144" y1="78177" x2="81470" y2="80096"/>
                        <a14:foregroundMark x1="65974" y1="89448" x2="27955" y2="89928"/>
                        <a14:foregroundMark x1="27955" y1="89928" x2="27636" y2="88489"/>
                        <a14:foregroundMark x1="20927" y1="89928" x2="21565" y2="87290"/>
                        <a14:foregroundMark x1="73323" y1="15348" x2="81470" y2="21823"/>
                        <a14:foregroundMark x1="81470" y1="21823" x2="81470" y2="24940"/>
                        <a14:foregroundMark x1="33866" y1="10312" x2="41693" y2="14628"/>
                        <a14:foregroundMark x1="41693" y1="14628" x2="41853" y2="14628"/>
                        <a14:foregroundMark x1="36422" y1="10312" x2="36422" y2="10312"/>
                        <a14:foregroundMark x1="36901" y1="11031" x2="36901" y2="11031"/>
                        <a14:foregroundMark x1="37380" y1="10791" x2="37380" y2="10791"/>
                      </a14:backgroundRemoval>
                    </a14:imgEffect>
                  </a14:imgLayer>
                </a14:imgProps>
              </a:ext>
              <a:ext uri="{28A0092B-C50C-407E-A947-70E740481C1C}">
                <a14:useLocalDpi xmlns:a14="http://schemas.microsoft.com/office/drawing/2010/main" val="0"/>
              </a:ext>
            </a:extLst>
          </a:blip>
          <a:srcRect/>
          <a:stretch>
            <a:fillRect/>
          </a:stretch>
        </p:blipFill>
        <p:spPr bwMode="auto">
          <a:xfrm>
            <a:off x="135982" y="3180081"/>
            <a:ext cx="3323202" cy="22136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0C8CC405-2049-0956-0CFE-7418A13BBE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3007552" y="1467626"/>
            <a:ext cx="5638608" cy="5638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166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C9010-434A-9F2E-DFA1-3D98CA1167E3}"/>
            </a:ext>
          </a:extLst>
        </p:cNvPr>
        <p:cNvGrpSpPr/>
        <p:nvPr/>
      </p:nvGrpSpPr>
      <p:grpSpPr>
        <a:xfrm>
          <a:off x="0" y="0"/>
          <a:ext cx="0" cy="0"/>
          <a:chOff x="0" y="0"/>
          <a:chExt cx="0" cy="0"/>
        </a:xfrm>
      </p:grpSpPr>
      <p:pic>
        <p:nvPicPr>
          <p:cNvPr id="25" name="Image 24">
            <a:extLst>
              <a:ext uri="{FF2B5EF4-FFF2-40B4-BE49-F238E27FC236}">
                <a16:creationId xmlns:a16="http://schemas.microsoft.com/office/drawing/2014/main" id="{BB8776FD-D225-6FE0-398D-2042728B8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831" y="1925735"/>
            <a:ext cx="4737554" cy="4722390"/>
          </a:xfrm>
          <a:prstGeom prst="rect">
            <a:avLst/>
          </a:prstGeom>
        </p:spPr>
      </p:pic>
      <p:sp>
        <p:nvSpPr>
          <p:cNvPr id="9" name="Rectangle 8">
            <a:extLst>
              <a:ext uri="{FF2B5EF4-FFF2-40B4-BE49-F238E27FC236}">
                <a16:creationId xmlns:a16="http://schemas.microsoft.com/office/drawing/2014/main" id="{3383A4F4-4A72-53FD-50B6-F8A346D0B853}"/>
              </a:ext>
            </a:extLst>
          </p:cNvPr>
          <p:cNvSpPr/>
          <p:nvPr/>
        </p:nvSpPr>
        <p:spPr>
          <a:xfrm>
            <a:off x="0" y="641913"/>
            <a:ext cx="12192000" cy="806859"/>
          </a:xfrm>
          <a:prstGeom prst="rect">
            <a:avLst/>
          </a:prstGeom>
          <a:solidFill>
            <a:schemeClr val="tx1"/>
          </a:solidFill>
          <a:ln>
            <a:solidFill>
              <a:srgbClr val="DCD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e 20">
            <a:extLst>
              <a:ext uri="{FF2B5EF4-FFF2-40B4-BE49-F238E27FC236}">
                <a16:creationId xmlns:a16="http://schemas.microsoft.com/office/drawing/2014/main" id="{21D73922-804C-F470-19AB-864AFAE8B586}"/>
              </a:ext>
            </a:extLst>
          </p:cNvPr>
          <p:cNvGrpSpPr/>
          <p:nvPr/>
        </p:nvGrpSpPr>
        <p:grpSpPr>
          <a:xfrm>
            <a:off x="-856604" y="1930987"/>
            <a:ext cx="14144797" cy="4722390"/>
            <a:chOff x="-875654" y="1805604"/>
            <a:chExt cx="14144797" cy="4722390"/>
          </a:xfrm>
        </p:grpSpPr>
        <p:pic>
          <p:nvPicPr>
            <p:cNvPr id="22" name="Image 21">
              <a:extLst>
                <a:ext uri="{FF2B5EF4-FFF2-40B4-BE49-F238E27FC236}">
                  <a16:creationId xmlns:a16="http://schemas.microsoft.com/office/drawing/2014/main" id="{4E7EEA1D-B7F1-F22F-0D7A-BD20EAE4B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75654" y="1805604"/>
              <a:ext cx="4722390" cy="4722390"/>
            </a:xfrm>
            <a:prstGeom prst="rect">
              <a:avLst/>
            </a:prstGeom>
          </p:spPr>
        </p:pic>
        <p:pic>
          <p:nvPicPr>
            <p:cNvPr id="23" name="Image 22">
              <a:extLst>
                <a:ext uri="{FF2B5EF4-FFF2-40B4-BE49-F238E27FC236}">
                  <a16:creationId xmlns:a16="http://schemas.microsoft.com/office/drawing/2014/main" id="{37C83847-BE71-19DB-8328-B97FA1364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546753" y="1805604"/>
              <a:ext cx="4722390" cy="4722390"/>
            </a:xfrm>
            <a:prstGeom prst="rect">
              <a:avLst/>
            </a:prstGeom>
          </p:spPr>
        </p:pic>
      </p:grpSp>
      <p:pic>
        <p:nvPicPr>
          <p:cNvPr id="4" name="Image 3">
            <a:extLst>
              <a:ext uri="{FF2B5EF4-FFF2-40B4-BE49-F238E27FC236}">
                <a16:creationId xmlns:a16="http://schemas.microsoft.com/office/drawing/2014/main" id="{BF310B25-3868-5F20-B18C-5F89C47FAF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3400" y="641913"/>
            <a:ext cx="788388" cy="788388"/>
          </a:xfrm>
          <a:prstGeom prst="rect">
            <a:avLst/>
          </a:prstGeom>
        </p:spPr>
      </p:pic>
      <p:pic>
        <p:nvPicPr>
          <p:cNvPr id="3074" name="Picture 2" descr="Section FAQ du site Web. Help desk utilisateur, support client, questions fréquemment posées. Solution du problème, jeu de quiz Personnage de dessin animé de l'homme confus.">
            <a:extLst>
              <a:ext uri="{FF2B5EF4-FFF2-40B4-BE49-F238E27FC236}">
                <a16:creationId xmlns:a16="http://schemas.microsoft.com/office/drawing/2014/main" id="{F3F8CC67-39D2-147F-1187-DCB20742C87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6677" y1="25399" x2="36262" y2="18211"/>
                        <a14:foregroundMark x1="31150" y1="20288" x2="31150" y2="20288"/>
                        <a14:foregroundMark x1="30990" y1="20128" x2="30511" y2="20288"/>
                        <a14:foregroundMark x1="30351" y1="20288" x2="30032" y2="20447"/>
                        <a14:foregroundMark x1="73642" y1="24281" x2="77636" y2="30192"/>
                        <a14:foregroundMark x1="68211" y1="22364" x2="64217" y2="20128"/>
                        <a14:foregroundMark x1="71246" y1="19649" x2="63419" y2="19808"/>
                        <a14:foregroundMark x1="69010" y1="19649" x2="70288" y2="19329"/>
                        <a14:foregroundMark x1="31150" y1="19968" x2="35144" y2="18850"/>
                        <a14:foregroundMark x1="31949" y1="18850" x2="36741" y2="17412"/>
                        <a14:foregroundMark x1="32907" y1="17732" x2="35463" y2="16933"/>
                        <a14:foregroundMark x1="48882" y1="86901" x2="53355" y2="85623"/>
                        <a14:foregroundMark x1="51438" y1="86901" x2="54952" y2="85942"/>
                        <a14:foregroundMark x1="51118" y1="87380" x2="55911" y2="87220"/>
                        <a14:foregroundMark x1="50160" y1="87380" x2="50479" y2="87380"/>
                      </a14:backgroundRemoval>
                    </a14:imgEffect>
                  </a14:imgLayer>
                </a14:imgProps>
              </a:ext>
              <a:ext uri="{28A0092B-C50C-407E-A947-70E740481C1C}">
                <a14:useLocalDpi xmlns:a14="http://schemas.microsoft.com/office/drawing/2010/main" val="0"/>
              </a:ext>
            </a:extLst>
          </a:blip>
          <a:srcRect/>
          <a:stretch>
            <a:fillRect/>
          </a:stretch>
        </p:blipFill>
        <p:spPr bwMode="auto">
          <a:xfrm>
            <a:off x="3175721" y="1244645"/>
            <a:ext cx="5962650" cy="59626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07F6D33B-EC4B-2978-D3FE-2D105E1C21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9097560" y="2706330"/>
            <a:ext cx="3039280" cy="30392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tilisateur recherchant des informations sur tablette avec loupe. Guide d'assistance technique pour les produits électroniques, manuel du concept de matériel informatique et logiciel. Illustration vectorielle isolée.">
            <a:extLst>
              <a:ext uri="{FF2B5EF4-FFF2-40B4-BE49-F238E27FC236}">
                <a16:creationId xmlns:a16="http://schemas.microsoft.com/office/drawing/2014/main" id="{D98D90A2-414F-75FE-A7DE-C945B96B45D4}"/>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353" b="89928" l="7029" r="91534">
                        <a14:foregroundMark x1="7348" y1="21103" x2="18211" y2="30216"/>
                        <a14:foregroundMark x1="31629" y1="16067" x2="37859" y2="37650"/>
                        <a14:foregroundMark x1="11342" y1="37890" x2="27157" y2="57314"/>
                        <a14:foregroundMark x1="28754" y1="14388" x2="36262" y2="50360"/>
                        <a14:foregroundMark x1="36262" y1="50360" x2="36422" y2="50600"/>
                        <a14:foregroundMark x1="71885" y1="18705" x2="49521" y2="45803"/>
                        <a14:foregroundMark x1="49521" y1="45803" x2="48562" y2="46283"/>
                        <a14:foregroundMark x1="13898" y1="78897" x2="55911" y2="56355"/>
                        <a14:foregroundMark x1="7029" y1="53717" x2="7029" y2="53717"/>
                        <a14:foregroundMark x1="29872" y1="9832" x2="41853" y2="28777"/>
                        <a14:foregroundMark x1="25879" y1="12470" x2="34824" y2="10791"/>
                        <a14:foregroundMark x1="34824" y1="10791" x2="53514" y2="21343"/>
                        <a14:foregroundMark x1="53514" y1="21343" x2="74441" y2="14388"/>
                        <a14:foregroundMark x1="74441" y1="14388" x2="80671" y2="22062"/>
                        <a14:foregroundMark x1="80671" y1="22062" x2="80351" y2="22782"/>
                        <a14:foregroundMark x1="91693" y1="60432" x2="85144" y2="78177"/>
                        <a14:foregroundMark x1="85144" y1="78177" x2="81470" y2="80096"/>
                        <a14:foregroundMark x1="65974" y1="89448" x2="27955" y2="89928"/>
                        <a14:foregroundMark x1="27955" y1="89928" x2="27636" y2="88489"/>
                        <a14:foregroundMark x1="20927" y1="89928" x2="21565" y2="87290"/>
                        <a14:foregroundMark x1="73323" y1="15348" x2="81470" y2="21823"/>
                        <a14:foregroundMark x1="81470" y1="21823" x2="81470" y2="24940"/>
                        <a14:foregroundMark x1="33866" y1="10312" x2="41693" y2="14628"/>
                        <a14:foregroundMark x1="41693" y1="14628" x2="41853" y2="14628"/>
                        <a14:foregroundMark x1="36422" y1="10312" x2="36422" y2="10312"/>
                        <a14:foregroundMark x1="36901" y1="11031" x2="36901" y2="11031"/>
                        <a14:foregroundMark x1="37380" y1="10791" x2="37380" y2="10791"/>
                      </a14:backgroundRemoval>
                    </a14:imgEffect>
                  </a14:imgLayer>
                </a14:imgProps>
              </a:ext>
              <a:ext uri="{28A0092B-C50C-407E-A947-70E740481C1C}">
                <a14:useLocalDpi xmlns:a14="http://schemas.microsoft.com/office/drawing/2010/main" val="0"/>
              </a:ext>
            </a:extLst>
          </a:blip>
          <a:srcRect/>
          <a:stretch>
            <a:fillRect/>
          </a:stretch>
        </p:blipFill>
        <p:spPr bwMode="auto">
          <a:xfrm>
            <a:off x="135982" y="3180081"/>
            <a:ext cx="3323202" cy="2213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439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C03B7-20A8-B2C1-8F72-0A6E5FA94CD8}"/>
            </a:ext>
          </a:extLst>
        </p:cNvPr>
        <p:cNvGrpSpPr/>
        <p:nvPr/>
      </p:nvGrpSpPr>
      <p:grpSpPr>
        <a:xfrm>
          <a:off x="0" y="0"/>
          <a:ext cx="0" cy="0"/>
          <a:chOff x="0" y="0"/>
          <a:chExt cx="0" cy="0"/>
        </a:xfrm>
      </p:grpSpPr>
      <p:pic>
        <p:nvPicPr>
          <p:cNvPr id="25" name="Image 24">
            <a:extLst>
              <a:ext uri="{FF2B5EF4-FFF2-40B4-BE49-F238E27FC236}">
                <a16:creationId xmlns:a16="http://schemas.microsoft.com/office/drawing/2014/main" id="{67181DD0-41E2-1A47-F249-30E7BE592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831" y="1925735"/>
            <a:ext cx="4737554" cy="4722390"/>
          </a:xfrm>
          <a:prstGeom prst="rect">
            <a:avLst/>
          </a:prstGeom>
        </p:spPr>
      </p:pic>
      <p:sp>
        <p:nvSpPr>
          <p:cNvPr id="9" name="Rectangle 8">
            <a:extLst>
              <a:ext uri="{FF2B5EF4-FFF2-40B4-BE49-F238E27FC236}">
                <a16:creationId xmlns:a16="http://schemas.microsoft.com/office/drawing/2014/main" id="{58BE9B56-844F-3E92-5BA9-86758A639ED8}"/>
              </a:ext>
            </a:extLst>
          </p:cNvPr>
          <p:cNvSpPr/>
          <p:nvPr/>
        </p:nvSpPr>
        <p:spPr>
          <a:xfrm>
            <a:off x="0" y="641913"/>
            <a:ext cx="12192000" cy="806859"/>
          </a:xfrm>
          <a:prstGeom prst="rect">
            <a:avLst/>
          </a:prstGeom>
          <a:solidFill>
            <a:schemeClr val="tx1"/>
          </a:solidFill>
          <a:ln>
            <a:solidFill>
              <a:srgbClr val="DCD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Groupe 20">
            <a:extLst>
              <a:ext uri="{FF2B5EF4-FFF2-40B4-BE49-F238E27FC236}">
                <a16:creationId xmlns:a16="http://schemas.microsoft.com/office/drawing/2014/main" id="{243D9895-4766-3E73-61EC-ADE2D6217A9C}"/>
              </a:ext>
            </a:extLst>
          </p:cNvPr>
          <p:cNvGrpSpPr/>
          <p:nvPr/>
        </p:nvGrpSpPr>
        <p:grpSpPr>
          <a:xfrm>
            <a:off x="-856604" y="1930987"/>
            <a:ext cx="14144797" cy="4722390"/>
            <a:chOff x="-875654" y="1805604"/>
            <a:chExt cx="14144797" cy="4722390"/>
          </a:xfrm>
        </p:grpSpPr>
        <p:pic>
          <p:nvPicPr>
            <p:cNvPr id="22" name="Image 21">
              <a:extLst>
                <a:ext uri="{FF2B5EF4-FFF2-40B4-BE49-F238E27FC236}">
                  <a16:creationId xmlns:a16="http://schemas.microsoft.com/office/drawing/2014/main" id="{05CC349E-6197-B170-2338-098F728F1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75654" y="1805604"/>
              <a:ext cx="4722390" cy="4722390"/>
            </a:xfrm>
            <a:prstGeom prst="rect">
              <a:avLst/>
            </a:prstGeom>
          </p:spPr>
        </p:pic>
        <p:pic>
          <p:nvPicPr>
            <p:cNvPr id="23" name="Image 22">
              <a:extLst>
                <a:ext uri="{FF2B5EF4-FFF2-40B4-BE49-F238E27FC236}">
                  <a16:creationId xmlns:a16="http://schemas.microsoft.com/office/drawing/2014/main" id="{6D01B416-DA73-6272-EBC9-A8CBC64B1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546753" y="1805604"/>
              <a:ext cx="4722390" cy="4722390"/>
            </a:xfrm>
            <a:prstGeom prst="rect">
              <a:avLst/>
            </a:prstGeom>
          </p:spPr>
        </p:pic>
      </p:grpSp>
      <p:pic>
        <p:nvPicPr>
          <p:cNvPr id="2" name="Picture 2">
            <a:extLst>
              <a:ext uri="{FF2B5EF4-FFF2-40B4-BE49-F238E27FC236}">
                <a16:creationId xmlns:a16="http://schemas.microsoft.com/office/drawing/2014/main" id="{7F2F9566-85DC-E3A4-C001-28B804A66A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097560" y="2706330"/>
            <a:ext cx="3039280" cy="303928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79D97A32-D921-E83C-1D7F-D0AAADD3A3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3400" y="641913"/>
            <a:ext cx="788388" cy="788388"/>
          </a:xfrm>
          <a:prstGeom prst="rect">
            <a:avLst/>
          </a:prstGeom>
        </p:spPr>
      </p:pic>
      <p:pic>
        <p:nvPicPr>
          <p:cNvPr id="3074" name="Picture 2" descr="Section FAQ du site Web. Help desk utilisateur, support client, questions fréquemment posées. Solution du problème, jeu de quiz Personnage de dessin animé de l'homme confus.">
            <a:extLst>
              <a:ext uri="{FF2B5EF4-FFF2-40B4-BE49-F238E27FC236}">
                <a16:creationId xmlns:a16="http://schemas.microsoft.com/office/drawing/2014/main" id="{765E61A0-CB87-289C-16DD-D355B3775A9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26677" y1="25399" x2="36262" y2="18211"/>
                        <a14:foregroundMark x1="31150" y1="20288" x2="31150" y2="20288"/>
                        <a14:foregroundMark x1="30990" y1="20128" x2="30511" y2="20288"/>
                        <a14:foregroundMark x1="30351" y1="20288" x2="30032" y2="20447"/>
                        <a14:foregroundMark x1="73642" y1="24281" x2="77636" y2="30192"/>
                        <a14:foregroundMark x1="68211" y1="22364" x2="64217" y2="20128"/>
                        <a14:foregroundMark x1="71246" y1="19649" x2="63419" y2="19808"/>
                        <a14:foregroundMark x1="69010" y1="19649" x2="70288" y2="19329"/>
                        <a14:foregroundMark x1="31150" y1="19968" x2="35144" y2="18850"/>
                        <a14:foregroundMark x1="31949" y1="18850" x2="36741" y2="17412"/>
                        <a14:foregroundMark x1="32907" y1="17732" x2="35463" y2="16933"/>
                        <a14:foregroundMark x1="48882" y1="86901" x2="53355" y2="85623"/>
                        <a14:foregroundMark x1="51438" y1="86901" x2="54952" y2="85942"/>
                        <a14:foregroundMark x1="51118" y1="87380" x2="55911" y2="87220"/>
                        <a14:foregroundMark x1="50160" y1="87380" x2="50479" y2="87380"/>
                      </a14:backgroundRemoval>
                    </a14:imgEffect>
                  </a14:imgLayer>
                </a14:imgProps>
              </a:ext>
              <a:ext uri="{28A0092B-C50C-407E-A947-70E740481C1C}">
                <a14:useLocalDpi xmlns:a14="http://schemas.microsoft.com/office/drawing/2010/main" val="0"/>
              </a:ext>
            </a:extLst>
          </a:blip>
          <a:srcRect/>
          <a:stretch>
            <a:fillRect/>
          </a:stretch>
        </p:blipFill>
        <p:spPr bwMode="auto">
          <a:xfrm>
            <a:off x="5494834" y="2402841"/>
            <a:ext cx="3459350" cy="34593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tilisateur recherchant des informations sur tablette avec loupe. Guide d'assistance technique pour les produits électroniques, manuel du concept de matériel informatique et logiciel. Illustration vectorielle isolée.">
            <a:extLst>
              <a:ext uri="{FF2B5EF4-FFF2-40B4-BE49-F238E27FC236}">
                <a16:creationId xmlns:a16="http://schemas.microsoft.com/office/drawing/2014/main" id="{52F81B50-CCDF-A4AD-F4DC-122D5043A2C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353" b="89928" l="7029" r="91534">
                        <a14:foregroundMark x1="7348" y1="21103" x2="18211" y2="30216"/>
                        <a14:foregroundMark x1="31629" y1="16067" x2="37859" y2="37650"/>
                        <a14:foregroundMark x1="11342" y1="37890" x2="27157" y2="57314"/>
                        <a14:foregroundMark x1="28754" y1="14388" x2="36262" y2="50360"/>
                        <a14:foregroundMark x1="36262" y1="50360" x2="36422" y2="50600"/>
                        <a14:foregroundMark x1="71885" y1="18705" x2="49521" y2="45803"/>
                        <a14:foregroundMark x1="49521" y1="45803" x2="48562" y2="46283"/>
                        <a14:foregroundMark x1="13898" y1="78897" x2="55911" y2="56355"/>
                        <a14:foregroundMark x1="7029" y1="53717" x2="7029" y2="53717"/>
                        <a14:foregroundMark x1="29872" y1="9832" x2="41853" y2="28777"/>
                        <a14:foregroundMark x1="25879" y1="12470" x2="34824" y2="10791"/>
                        <a14:foregroundMark x1="34824" y1="10791" x2="53514" y2="21343"/>
                        <a14:foregroundMark x1="53514" y1="21343" x2="74441" y2="14388"/>
                        <a14:foregroundMark x1="74441" y1="14388" x2="80671" y2="22062"/>
                        <a14:foregroundMark x1="80671" y1="22062" x2="80351" y2="22782"/>
                        <a14:foregroundMark x1="91693" y1="60432" x2="85144" y2="78177"/>
                        <a14:foregroundMark x1="85144" y1="78177" x2="81470" y2="80096"/>
                        <a14:foregroundMark x1="65974" y1="89448" x2="27955" y2="89928"/>
                        <a14:foregroundMark x1="27955" y1="89928" x2="27636" y2="88489"/>
                        <a14:foregroundMark x1="20927" y1="89928" x2="21565" y2="87290"/>
                        <a14:foregroundMark x1="73323" y1="15348" x2="81470" y2="21823"/>
                        <a14:foregroundMark x1="81470" y1="21823" x2="81470" y2="24940"/>
                        <a14:foregroundMark x1="33866" y1="10312" x2="41693" y2="14628"/>
                        <a14:foregroundMark x1="41693" y1="14628" x2="41853" y2="14628"/>
                        <a14:foregroundMark x1="36422" y1="10312" x2="36422" y2="10312"/>
                        <a14:foregroundMark x1="36901" y1="11031" x2="36901" y2="11031"/>
                        <a14:foregroundMark x1="37380" y1="10791" x2="37380" y2="10791"/>
                      </a14:backgroundRemoval>
                    </a14:imgEffect>
                  </a14:imgLayer>
                </a14:imgProps>
              </a:ext>
              <a:ext uri="{28A0092B-C50C-407E-A947-70E740481C1C}">
                <a14:useLocalDpi xmlns:a14="http://schemas.microsoft.com/office/drawing/2010/main" val="0"/>
              </a:ext>
            </a:extLst>
          </a:blip>
          <a:srcRect/>
          <a:stretch>
            <a:fillRect/>
          </a:stretch>
        </p:blipFill>
        <p:spPr bwMode="auto">
          <a:xfrm>
            <a:off x="135982" y="3180081"/>
            <a:ext cx="3323202" cy="221369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entre de données des médias sociaux. Statistiques SMM, étude de marketing numérique, analyse des tendances du marché. Expert féminin étudiant les résultats de l'enquête en ligne.">
            <a:extLst>
              <a:ext uri="{FF2B5EF4-FFF2-40B4-BE49-F238E27FC236}">
                <a16:creationId xmlns:a16="http://schemas.microsoft.com/office/drawing/2014/main" id="{82D7A730-7FC5-8131-A69C-7A2BABC2BB19}"/>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392973" y="1845360"/>
            <a:ext cx="5229242" cy="5229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6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496368-C6BC-3069-12F1-7258736A7396}"/>
              </a:ext>
            </a:extLst>
          </p:cNvPr>
          <p:cNvSpPr/>
          <p:nvPr/>
        </p:nvSpPr>
        <p:spPr>
          <a:xfrm>
            <a:off x="0" y="641913"/>
            <a:ext cx="12192000" cy="806859"/>
          </a:xfrm>
          <a:prstGeom prst="rect">
            <a:avLst/>
          </a:prstGeom>
          <a:solidFill>
            <a:schemeClr val="tx1"/>
          </a:solidFill>
          <a:ln>
            <a:solidFill>
              <a:srgbClr val="DCD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Image 4">
            <a:extLst>
              <a:ext uri="{FF2B5EF4-FFF2-40B4-BE49-F238E27FC236}">
                <a16:creationId xmlns:a16="http://schemas.microsoft.com/office/drawing/2014/main" id="{21102095-FC85-5FB6-7446-0A0FFA198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400" y="641913"/>
            <a:ext cx="788388" cy="788388"/>
          </a:xfrm>
          <a:prstGeom prst="rect">
            <a:avLst/>
          </a:prstGeom>
        </p:spPr>
      </p:pic>
      <p:pic>
        <p:nvPicPr>
          <p:cNvPr id="7" name="Image 6">
            <a:extLst>
              <a:ext uri="{FF2B5EF4-FFF2-40B4-BE49-F238E27FC236}">
                <a16:creationId xmlns:a16="http://schemas.microsoft.com/office/drawing/2014/main" id="{F90FE144-D0D2-03B4-B785-2B07A7E42B12}"/>
              </a:ext>
            </a:extLst>
          </p:cNvPr>
          <p:cNvPicPr>
            <a:picLocks noChangeAspect="1"/>
          </p:cNvPicPr>
          <p:nvPr/>
        </p:nvPicPr>
        <p:blipFill>
          <a:blip r:embed="rId4"/>
          <a:stretch>
            <a:fillRect/>
          </a:stretch>
        </p:blipFill>
        <p:spPr>
          <a:xfrm>
            <a:off x="0" y="2816925"/>
            <a:ext cx="3596640" cy="3499990"/>
          </a:xfrm>
          <a:prstGeom prst="rect">
            <a:avLst/>
          </a:prstGeom>
        </p:spPr>
      </p:pic>
      <p:grpSp>
        <p:nvGrpSpPr>
          <p:cNvPr id="13" name="Groupe 12">
            <a:extLst>
              <a:ext uri="{FF2B5EF4-FFF2-40B4-BE49-F238E27FC236}">
                <a16:creationId xmlns:a16="http://schemas.microsoft.com/office/drawing/2014/main" id="{30BA179B-59CA-652D-C7BF-6CB91E9C1335}"/>
              </a:ext>
            </a:extLst>
          </p:cNvPr>
          <p:cNvGrpSpPr/>
          <p:nvPr/>
        </p:nvGrpSpPr>
        <p:grpSpPr>
          <a:xfrm>
            <a:off x="944880" y="1884680"/>
            <a:ext cx="711200" cy="662210"/>
            <a:chOff x="824230" y="1957975"/>
            <a:chExt cx="952500" cy="952500"/>
          </a:xfrm>
        </p:grpSpPr>
        <p:sp>
          <p:nvSpPr>
            <p:cNvPr id="12" name="Rectangle : coins arrondis 11">
              <a:extLst>
                <a:ext uri="{FF2B5EF4-FFF2-40B4-BE49-F238E27FC236}">
                  <a16:creationId xmlns:a16="http://schemas.microsoft.com/office/drawing/2014/main" id="{5015CFB5-6400-ED23-91B4-8D7C4D1D6996}"/>
                </a:ext>
              </a:extLst>
            </p:cNvPr>
            <p:cNvSpPr/>
            <p:nvPr/>
          </p:nvSpPr>
          <p:spPr>
            <a:xfrm>
              <a:off x="955040" y="2124345"/>
              <a:ext cx="690880" cy="619760"/>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38CEB6B6-B0C6-49B0-D6D9-84738BCD37B1}"/>
                </a:ext>
              </a:extLst>
            </p:cNvPr>
            <p:cNvPicPr>
              <a:picLocks noChangeAspect="1"/>
            </p:cNvPicPr>
            <p:nvPr/>
          </p:nvPicPr>
          <p:blipFill>
            <a:blip r:embed="rId5"/>
            <a:stretch>
              <a:fillRect/>
            </a:stretch>
          </p:blipFill>
          <p:spPr>
            <a:xfrm>
              <a:off x="824230" y="1957975"/>
              <a:ext cx="952500" cy="952500"/>
            </a:xfrm>
            <a:prstGeom prst="rect">
              <a:avLst/>
            </a:prstGeom>
          </p:spPr>
        </p:pic>
      </p:grpSp>
      <p:pic>
        <p:nvPicPr>
          <p:cNvPr id="15" name="Image 14">
            <a:extLst>
              <a:ext uri="{FF2B5EF4-FFF2-40B4-BE49-F238E27FC236}">
                <a16:creationId xmlns:a16="http://schemas.microsoft.com/office/drawing/2014/main" id="{0E6258EA-11DC-07E5-EBD4-2143C09C1856}"/>
              </a:ext>
            </a:extLst>
          </p:cNvPr>
          <p:cNvPicPr>
            <a:picLocks noChangeAspect="1"/>
          </p:cNvPicPr>
          <p:nvPr/>
        </p:nvPicPr>
        <p:blipFill>
          <a:blip r:embed="rId6"/>
          <a:stretch>
            <a:fillRect/>
          </a:stretch>
        </p:blipFill>
        <p:spPr>
          <a:xfrm>
            <a:off x="3025927" y="2909183"/>
            <a:ext cx="3694358" cy="2956560"/>
          </a:xfrm>
          <a:prstGeom prst="rect">
            <a:avLst/>
          </a:prstGeom>
        </p:spPr>
      </p:pic>
      <p:pic>
        <p:nvPicPr>
          <p:cNvPr id="19" name="Image 18">
            <a:extLst>
              <a:ext uri="{FF2B5EF4-FFF2-40B4-BE49-F238E27FC236}">
                <a16:creationId xmlns:a16="http://schemas.microsoft.com/office/drawing/2014/main" id="{00B4E168-F8A7-55AF-9E5A-1535B9EB01BE}"/>
              </a:ext>
            </a:extLst>
          </p:cNvPr>
          <p:cNvPicPr>
            <a:picLocks noChangeAspect="1"/>
          </p:cNvPicPr>
          <p:nvPr/>
        </p:nvPicPr>
        <p:blipFill>
          <a:blip r:embed="rId7"/>
          <a:stretch>
            <a:fillRect/>
          </a:stretch>
        </p:blipFill>
        <p:spPr>
          <a:xfrm>
            <a:off x="4308450" y="1753118"/>
            <a:ext cx="952500" cy="952500"/>
          </a:xfrm>
          <a:prstGeom prst="rect">
            <a:avLst/>
          </a:prstGeom>
        </p:spPr>
      </p:pic>
      <p:pic>
        <p:nvPicPr>
          <p:cNvPr id="21" name="Image 20">
            <a:extLst>
              <a:ext uri="{FF2B5EF4-FFF2-40B4-BE49-F238E27FC236}">
                <a16:creationId xmlns:a16="http://schemas.microsoft.com/office/drawing/2014/main" id="{6684CD90-9D5F-6EFB-B769-300547CD501C}"/>
              </a:ext>
            </a:extLst>
          </p:cNvPr>
          <p:cNvPicPr>
            <a:picLocks noChangeAspect="1"/>
          </p:cNvPicPr>
          <p:nvPr/>
        </p:nvPicPr>
        <p:blipFill>
          <a:blip r:embed="rId8"/>
          <a:stretch>
            <a:fillRect/>
          </a:stretch>
        </p:blipFill>
        <p:spPr>
          <a:xfrm>
            <a:off x="9993348" y="1739535"/>
            <a:ext cx="952500" cy="952500"/>
          </a:xfrm>
          <a:prstGeom prst="rect">
            <a:avLst/>
          </a:prstGeom>
        </p:spPr>
      </p:pic>
      <p:pic>
        <p:nvPicPr>
          <p:cNvPr id="23" name="Image 22">
            <a:extLst>
              <a:ext uri="{FF2B5EF4-FFF2-40B4-BE49-F238E27FC236}">
                <a16:creationId xmlns:a16="http://schemas.microsoft.com/office/drawing/2014/main" id="{736E596C-46AE-ACF2-6242-0088A5BC9B2C}"/>
              </a:ext>
            </a:extLst>
          </p:cNvPr>
          <p:cNvPicPr>
            <a:picLocks noChangeAspect="1"/>
          </p:cNvPicPr>
          <p:nvPr/>
        </p:nvPicPr>
        <p:blipFill>
          <a:blip r:embed="rId9"/>
          <a:stretch>
            <a:fillRect/>
          </a:stretch>
        </p:blipFill>
        <p:spPr>
          <a:xfrm>
            <a:off x="8813127" y="2816925"/>
            <a:ext cx="3241040" cy="3641676"/>
          </a:xfrm>
          <a:prstGeom prst="rect">
            <a:avLst/>
          </a:prstGeom>
        </p:spPr>
      </p:pic>
      <p:pic>
        <p:nvPicPr>
          <p:cNvPr id="27" name="Image 26">
            <a:extLst>
              <a:ext uri="{FF2B5EF4-FFF2-40B4-BE49-F238E27FC236}">
                <a16:creationId xmlns:a16="http://schemas.microsoft.com/office/drawing/2014/main" id="{88EBCD90-C769-A314-F184-E71E937F6A0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936751" y="3739849"/>
            <a:ext cx="1917697" cy="3046062"/>
          </a:xfrm>
          <a:prstGeom prst="rect">
            <a:avLst/>
          </a:prstGeom>
        </p:spPr>
      </p:pic>
      <p:pic>
        <p:nvPicPr>
          <p:cNvPr id="29" name="Image 28">
            <a:extLst>
              <a:ext uri="{FF2B5EF4-FFF2-40B4-BE49-F238E27FC236}">
                <a16:creationId xmlns:a16="http://schemas.microsoft.com/office/drawing/2014/main" id="{48268A87-CA33-84EE-0B66-86EF900531A7}"/>
              </a:ext>
            </a:extLst>
          </p:cNvPr>
          <p:cNvPicPr>
            <a:picLocks noChangeAspect="1"/>
          </p:cNvPicPr>
          <p:nvPr/>
        </p:nvPicPr>
        <p:blipFill>
          <a:blip r:embed="rId11"/>
          <a:stretch>
            <a:fillRect/>
          </a:stretch>
        </p:blipFill>
        <p:spPr>
          <a:xfrm>
            <a:off x="7354458" y="2909183"/>
            <a:ext cx="1113356" cy="3765704"/>
          </a:xfrm>
          <a:prstGeom prst="rect">
            <a:avLst/>
          </a:prstGeom>
        </p:spPr>
      </p:pic>
      <p:grpSp>
        <p:nvGrpSpPr>
          <p:cNvPr id="33" name="Groupe 32">
            <a:extLst>
              <a:ext uri="{FF2B5EF4-FFF2-40B4-BE49-F238E27FC236}">
                <a16:creationId xmlns:a16="http://schemas.microsoft.com/office/drawing/2014/main" id="{534BA795-5945-ADB5-8470-A594A52E8E60}"/>
              </a:ext>
            </a:extLst>
          </p:cNvPr>
          <p:cNvGrpSpPr/>
          <p:nvPr/>
        </p:nvGrpSpPr>
        <p:grpSpPr>
          <a:xfrm>
            <a:off x="7539940" y="1868977"/>
            <a:ext cx="746760" cy="693616"/>
            <a:chOff x="8280400" y="1695935"/>
            <a:chExt cx="868680" cy="806860"/>
          </a:xfrm>
        </p:grpSpPr>
        <p:sp>
          <p:nvSpPr>
            <p:cNvPr id="32" name="Rectangle : coins arrondis 31">
              <a:extLst>
                <a:ext uri="{FF2B5EF4-FFF2-40B4-BE49-F238E27FC236}">
                  <a16:creationId xmlns:a16="http://schemas.microsoft.com/office/drawing/2014/main" id="{8FFAACB8-0559-1672-6BD1-402472EF4190}"/>
                </a:ext>
              </a:extLst>
            </p:cNvPr>
            <p:cNvSpPr/>
            <p:nvPr/>
          </p:nvSpPr>
          <p:spPr>
            <a:xfrm>
              <a:off x="8280400" y="1695936"/>
              <a:ext cx="868680" cy="806859"/>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a:extLst>
                <a:ext uri="{FF2B5EF4-FFF2-40B4-BE49-F238E27FC236}">
                  <a16:creationId xmlns:a16="http://schemas.microsoft.com/office/drawing/2014/main" id="{903F0B7E-191E-5BDF-B3D8-30529F2833D4}"/>
                </a:ext>
              </a:extLst>
            </p:cNvPr>
            <p:cNvPicPr>
              <a:picLocks noChangeAspect="1"/>
            </p:cNvPicPr>
            <p:nvPr/>
          </p:nvPicPr>
          <p:blipFill>
            <a:blip r:embed="rId12"/>
            <a:stretch>
              <a:fillRect/>
            </a:stretch>
          </p:blipFill>
          <p:spPr>
            <a:xfrm>
              <a:off x="8308770" y="1695935"/>
              <a:ext cx="806860" cy="806860"/>
            </a:xfrm>
            <a:prstGeom prst="rect">
              <a:avLst/>
            </a:prstGeom>
          </p:spPr>
        </p:pic>
      </p:grpSp>
      <p:pic>
        <p:nvPicPr>
          <p:cNvPr id="44" name="Image 43">
            <a:extLst>
              <a:ext uri="{FF2B5EF4-FFF2-40B4-BE49-F238E27FC236}">
                <a16:creationId xmlns:a16="http://schemas.microsoft.com/office/drawing/2014/main" id="{EFF85BDE-1D9A-C55C-F407-BEF45ECBB851}"/>
              </a:ext>
            </a:extLst>
          </p:cNvPr>
          <p:cNvPicPr>
            <a:picLocks noChangeAspect="1"/>
          </p:cNvPicPr>
          <p:nvPr/>
        </p:nvPicPr>
        <p:blipFill>
          <a:blip r:embed="rId13"/>
          <a:stretch>
            <a:fillRect/>
          </a:stretch>
        </p:blipFill>
        <p:spPr>
          <a:xfrm>
            <a:off x="1798320" y="1932609"/>
            <a:ext cx="593518" cy="593518"/>
          </a:xfrm>
          <a:prstGeom prst="rect">
            <a:avLst/>
          </a:prstGeom>
        </p:spPr>
      </p:pic>
    </p:spTree>
    <p:extLst>
      <p:ext uri="{BB962C8B-B14F-4D97-AF65-F5344CB8AC3E}">
        <p14:creationId xmlns:p14="http://schemas.microsoft.com/office/powerpoint/2010/main" val="849644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8ADB3A0A-1034-41BF-9359-E110F67A9D7E}"/>
              </a:ext>
            </a:extLst>
          </p:cNvPr>
          <p:cNvSpPr txBox="1"/>
          <p:nvPr/>
        </p:nvSpPr>
        <p:spPr>
          <a:xfrm>
            <a:off x="3200399" y="4931171"/>
            <a:ext cx="6096000" cy="1323439"/>
          </a:xfrm>
          <a:prstGeom prst="rect">
            <a:avLst/>
          </a:prstGeom>
          <a:noFill/>
        </p:spPr>
        <p:txBody>
          <a:bodyPr wrap="square">
            <a:spAutoFit/>
          </a:bodyPr>
          <a:lstStyle/>
          <a:p>
            <a:pPr algn="ctr"/>
            <a:r>
              <a:rPr lang="fr-FR" sz="4000" dirty="0">
                <a:solidFill>
                  <a:srgbClr val="CF9D6B"/>
                </a:solidFill>
              </a:rPr>
              <a:t>Merci de votre confiance</a:t>
            </a:r>
            <a:br>
              <a:rPr lang="fr-FR" sz="4000" dirty="0">
                <a:solidFill>
                  <a:srgbClr val="FF6060"/>
                </a:solidFill>
              </a:rPr>
            </a:br>
            <a:r>
              <a:rPr lang="fr-FR" sz="4000" dirty="0">
                <a:solidFill>
                  <a:srgbClr val="FF6060"/>
                </a:solidFill>
              </a:rPr>
              <a:t>😉</a:t>
            </a:r>
            <a:endParaRPr lang="fr-FR" dirty="0">
              <a:solidFill>
                <a:srgbClr val="FF6060"/>
              </a:solidFill>
            </a:endParaRPr>
          </a:p>
        </p:txBody>
      </p:sp>
      <p:sp>
        <p:nvSpPr>
          <p:cNvPr id="4" name="Rectangle 3">
            <a:extLst>
              <a:ext uri="{FF2B5EF4-FFF2-40B4-BE49-F238E27FC236}">
                <a16:creationId xmlns:a16="http://schemas.microsoft.com/office/drawing/2014/main" id="{863BA5CA-A77B-FAA5-37EE-DADF0835FF64}"/>
              </a:ext>
            </a:extLst>
          </p:cNvPr>
          <p:cNvSpPr/>
          <p:nvPr/>
        </p:nvSpPr>
        <p:spPr>
          <a:xfrm>
            <a:off x="0" y="2419816"/>
            <a:ext cx="12192000" cy="20183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 name="Image 1">
            <a:extLst>
              <a:ext uri="{FF2B5EF4-FFF2-40B4-BE49-F238E27FC236}">
                <a16:creationId xmlns:a16="http://schemas.microsoft.com/office/drawing/2014/main" id="{8B09E533-A60E-49CE-E04C-F467FD99EF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02087" y="2514600"/>
            <a:ext cx="1787826" cy="1805182"/>
          </a:xfrm>
          <a:prstGeom prst="rect">
            <a:avLst/>
          </a:prstGeom>
        </p:spPr>
      </p:pic>
    </p:spTree>
    <p:extLst>
      <p:ext uri="{BB962C8B-B14F-4D97-AF65-F5344CB8AC3E}">
        <p14:creationId xmlns:p14="http://schemas.microsoft.com/office/powerpoint/2010/main" val="2530494355"/>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Them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5700</TotalTime>
  <Words>658</Words>
  <Application>Microsoft Office PowerPoint</Application>
  <PresentationFormat>Grand écran</PresentationFormat>
  <Paragraphs>37</Paragraphs>
  <Slides>8</Slides>
  <Notes>8</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8</vt:i4>
      </vt:variant>
    </vt:vector>
  </HeadingPairs>
  <TitlesOfParts>
    <vt:vector size="13" baseType="lpstr">
      <vt:lpstr>DDG_ProximaNova</vt:lpstr>
      <vt:lpstr>Arial</vt:lpstr>
      <vt:lpstr>Calibri</vt:lpstr>
      <vt:lpstr>Calibri Light</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gaetan</dc:creator>
  <cp:lastModifiedBy>gaetan solis</cp:lastModifiedBy>
  <cp:revision>48</cp:revision>
  <dcterms:created xsi:type="dcterms:W3CDTF">2022-05-30T20:23:59Z</dcterms:created>
  <dcterms:modified xsi:type="dcterms:W3CDTF">2025-01-04T10:58:08Z</dcterms:modified>
</cp:coreProperties>
</file>